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3887788" cy="5184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2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344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4" y="848527"/>
            <a:ext cx="3304620" cy="1805070"/>
          </a:xfrm>
        </p:spPr>
        <p:txBody>
          <a:bodyPr anchor="b"/>
          <a:lstStyle>
            <a:lvl1pPr algn="ctr">
              <a:defRPr sz="25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5974" y="2723207"/>
            <a:ext cx="2915841" cy="1251787"/>
          </a:xfrm>
        </p:spPr>
        <p:txBody>
          <a:bodyPr/>
          <a:lstStyle>
            <a:lvl1pPr marL="0" indent="0" algn="ctr">
              <a:buNone/>
              <a:defRPr sz="1020"/>
            </a:lvl1pPr>
            <a:lvl2pPr marL="194401" indent="0" algn="ctr">
              <a:buNone/>
              <a:defRPr sz="850"/>
            </a:lvl2pPr>
            <a:lvl3pPr marL="388803" indent="0" algn="ctr">
              <a:buNone/>
              <a:defRPr sz="765"/>
            </a:lvl3pPr>
            <a:lvl4pPr marL="583204" indent="0" algn="ctr">
              <a:buNone/>
              <a:defRPr sz="680"/>
            </a:lvl4pPr>
            <a:lvl5pPr marL="777606" indent="0" algn="ctr">
              <a:buNone/>
              <a:defRPr sz="680"/>
            </a:lvl5pPr>
            <a:lvl6pPr marL="972007" indent="0" algn="ctr">
              <a:buNone/>
              <a:defRPr sz="680"/>
            </a:lvl6pPr>
            <a:lvl7pPr marL="1166409" indent="0" algn="ctr">
              <a:buNone/>
              <a:defRPr sz="680"/>
            </a:lvl7pPr>
            <a:lvl8pPr marL="1360810" indent="0" algn="ctr">
              <a:buNone/>
              <a:defRPr sz="680"/>
            </a:lvl8pPr>
            <a:lvl9pPr marL="1555212" indent="0" algn="ctr">
              <a:buNone/>
              <a:defRPr sz="68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7759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4283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82199" y="276041"/>
            <a:ext cx="838304" cy="439385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7285" y="276041"/>
            <a:ext cx="2466316" cy="439385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4056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2384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261" y="1292595"/>
            <a:ext cx="3353217" cy="2156722"/>
          </a:xfrm>
        </p:spPr>
        <p:txBody>
          <a:bodyPr anchor="b"/>
          <a:lstStyle>
            <a:lvl1pPr>
              <a:defRPr sz="255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261" y="3469720"/>
            <a:ext cx="3353217" cy="1134169"/>
          </a:xfrm>
        </p:spPr>
        <p:txBody>
          <a:bodyPr/>
          <a:lstStyle>
            <a:lvl1pPr marL="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1pPr>
            <a:lvl2pPr marL="194401" indent="0">
              <a:buNone/>
              <a:defRPr sz="850">
                <a:solidFill>
                  <a:schemeClr val="tx1">
                    <a:tint val="82000"/>
                  </a:schemeClr>
                </a:solidFill>
              </a:defRPr>
            </a:lvl2pPr>
            <a:lvl3pPr marL="388803" indent="0">
              <a:buNone/>
              <a:defRPr sz="765">
                <a:solidFill>
                  <a:schemeClr val="tx1">
                    <a:tint val="82000"/>
                  </a:schemeClr>
                </a:solidFill>
              </a:defRPr>
            </a:lvl3pPr>
            <a:lvl4pPr marL="583204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4pPr>
            <a:lvl5pPr marL="777606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5pPr>
            <a:lvl6pPr marL="972007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6pPr>
            <a:lvl7pPr marL="1166409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7pPr>
            <a:lvl8pPr marL="1360810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8pPr>
            <a:lvl9pPr marL="1555212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470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7285" y="1380206"/>
            <a:ext cx="1652310" cy="328969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193" y="1380206"/>
            <a:ext cx="1652310" cy="328969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7143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276042"/>
            <a:ext cx="3353217" cy="10021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792" y="1270990"/>
            <a:ext cx="1644716" cy="622893"/>
          </a:xfrm>
        </p:spPr>
        <p:txBody>
          <a:bodyPr anchor="b"/>
          <a:lstStyle>
            <a:lvl1pPr marL="0" indent="0">
              <a:buNone/>
              <a:defRPr sz="1020" b="1"/>
            </a:lvl1pPr>
            <a:lvl2pPr marL="194401" indent="0">
              <a:buNone/>
              <a:defRPr sz="850" b="1"/>
            </a:lvl2pPr>
            <a:lvl3pPr marL="388803" indent="0">
              <a:buNone/>
              <a:defRPr sz="765" b="1"/>
            </a:lvl3pPr>
            <a:lvl4pPr marL="583204" indent="0">
              <a:buNone/>
              <a:defRPr sz="680" b="1"/>
            </a:lvl4pPr>
            <a:lvl5pPr marL="777606" indent="0">
              <a:buNone/>
              <a:defRPr sz="680" b="1"/>
            </a:lvl5pPr>
            <a:lvl6pPr marL="972007" indent="0">
              <a:buNone/>
              <a:defRPr sz="680" b="1"/>
            </a:lvl6pPr>
            <a:lvl7pPr marL="1166409" indent="0">
              <a:buNone/>
              <a:defRPr sz="680" b="1"/>
            </a:lvl7pPr>
            <a:lvl8pPr marL="1360810" indent="0">
              <a:buNone/>
              <a:defRPr sz="680" b="1"/>
            </a:lvl8pPr>
            <a:lvl9pPr marL="1555212" indent="0">
              <a:buNone/>
              <a:defRPr sz="68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7792" y="1893883"/>
            <a:ext cx="1644716" cy="278561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68193" y="1270990"/>
            <a:ext cx="1652816" cy="622893"/>
          </a:xfrm>
        </p:spPr>
        <p:txBody>
          <a:bodyPr anchor="b"/>
          <a:lstStyle>
            <a:lvl1pPr marL="0" indent="0">
              <a:buNone/>
              <a:defRPr sz="1020" b="1"/>
            </a:lvl1pPr>
            <a:lvl2pPr marL="194401" indent="0">
              <a:buNone/>
              <a:defRPr sz="850" b="1"/>
            </a:lvl2pPr>
            <a:lvl3pPr marL="388803" indent="0">
              <a:buNone/>
              <a:defRPr sz="765" b="1"/>
            </a:lvl3pPr>
            <a:lvl4pPr marL="583204" indent="0">
              <a:buNone/>
              <a:defRPr sz="680" b="1"/>
            </a:lvl4pPr>
            <a:lvl5pPr marL="777606" indent="0">
              <a:buNone/>
              <a:defRPr sz="680" b="1"/>
            </a:lvl5pPr>
            <a:lvl6pPr marL="972007" indent="0">
              <a:buNone/>
              <a:defRPr sz="680" b="1"/>
            </a:lvl6pPr>
            <a:lvl7pPr marL="1166409" indent="0">
              <a:buNone/>
              <a:defRPr sz="680" b="1"/>
            </a:lvl7pPr>
            <a:lvl8pPr marL="1360810" indent="0">
              <a:buNone/>
              <a:defRPr sz="680" b="1"/>
            </a:lvl8pPr>
            <a:lvl9pPr marL="1555212" indent="0">
              <a:buNone/>
              <a:defRPr sz="68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68193" y="1893883"/>
            <a:ext cx="1652816" cy="278561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217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1987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0869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345652"/>
            <a:ext cx="1253913" cy="1209781"/>
          </a:xfrm>
        </p:spPr>
        <p:txBody>
          <a:bodyPr anchor="b"/>
          <a:lstStyle>
            <a:lvl1pPr>
              <a:defRPr sz="136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2816" y="746513"/>
            <a:ext cx="1968193" cy="3684551"/>
          </a:xfrm>
        </p:spPr>
        <p:txBody>
          <a:bodyPr/>
          <a:lstStyle>
            <a:lvl1pPr>
              <a:defRPr sz="1361"/>
            </a:lvl1pPr>
            <a:lvl2pPr>
              <a:defRPr sz="1191"/>
            </a:lvl2pPr>
            <a:lvl3pPr>
              <a:defRPr sz="1020"/>
            </a:lvl3pPr>
            <a:lvl4pPr>
              <a:defRPr sz="850"/>
            </a:lvl4pPr>
            <a:lvl5pPr>
              <a:defRPr sz="850"/>
            </a:lvl5pPr>
            <a:lvl6pPr>
              <a:defRPr sz="850"/>
            </a:lvl6pPr>
            <a:lvl7pPr>
              <a:defRPr sz="850"/>
            </a:lvl7pPr>
            <a:lvl8pPr>
              <a:defRPr sz="850"/>
            </a:lvl8pPr>
            <a:lvl9pPr>
              <a:defRPr sz="8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7792" y="1555433"/>
            <a:ext cx="1253913" cy="2881631"/>
          </a:xfrm>
        </p:spPr>
        <p:txBody>
          <a:bodyPr/>
          <a:lstStyle>
            <a:lvl1pPr marL="0" indent="0">
              <a:buNone/>
              <a:defRPr sz="680"/>
            </a:lvl1pPr>
            <a:lvl2pPr marL="194401" indent="0">
              <a:buNone/>
              <a:defRPr sz="595"/>
            </a:lvl2pPr>
            <a:lvl3pPr marL="388803" indent="0">
              <a:buNone/>
              <a:defRPr sz="510"/>
            </a:lvl3pPr>
            <a:lvl4pPr marL="583204" indent="0">
              <a:buNone/>
              <a:defRPr sz="425"/>
            </a:lvl4pPr>
            <a:lvl5pPr marL="777606" indent="0">
              <a:buNone/>
              <a:defRPr sz="425"/>
            </a:lvl5pPr>
            <a:lvl6pPr marL="972007" indent="0">
              <a:buNone/>
              <a:defRPr sz="425"/>
            </a:lvl6pPr>
            <a:lvl7pPr marL="1166409" indent="0">
              <a:buNone/>
              <a:defRPr sz="425"/>
            </a:lvl7pPr>
            <a:lvl8pPr marL="1360810" indent="0">
              <a:buNone/>
              <a:defRPr sz="425"/>
            </a:lvl8pPr>
            <a:lvl9pPr marL="1555212" indent="0">
              <a:buNone/>
              <a:defRPr sz="4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8075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345652"/>
            <a:ext cx="1253913" cy="1209781"/>
          </a:xfrm>
        </p:spPr>
        <p:txBody>
          <a:bodyPr anchor="b"/>
          <a:lstStyle>
            <a:lvl1pPr>
              <a:defRPr sz="136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52816" y="746513"/>
            <a:ext cx="1968193" cy="3684551"/>
          </a:xfrm>
        </p:spPr>
        <p:txBody>
          <a:bodyPr anchor="t"/>
          <a:lstStyle>
            <a:lvl1pPr marL="0" indent="0">
              <a:buNone/>
              <a:defRPr sz="1361"/>
            </a:lvl1pPr>
            <a:lvl2pPr marL="194401" indent="0">
              <a:buNone/>
              <a:defRPr sz="1191"/>
            </a:lvl2pPr>
            <a:lvl3pPr marL="388803" indent="0">
              <a:buNone/>
              <a:defRPr sz="1020"/>
            </a:lvl3pPr>
            <a:lvl4pPr marL="583204" indent="0">
              <a:buNone/>
              <a:defRPr sz="850"/>
            </a:lvl4pPr>
            <a:lvl5pPr marL="777606" indent="0">
              <a:buNone/>
              <a:defRPr sz="850"/>
            </a:lvl5pPr>
            <a:lvl6pPr marL="972007" indent="0">
              <a:buNone/>
              <a:defRPr sz="850"/>
            </a:lvl6pPr>
            <a:lvl7pPr marL="1166409" indent="0">
              <a:buNone/>
              <a:defRPr sz="850"/>
            </a:lvl7pPr>
            <a:lvl8pPr marL="1360810" indent="0">
              <a:buNone/>
              <a:defRPr sz="850"/>
            </a:lvl8pPr>
            <a:lvl9pPr marL="1555212" indent="0">
              <a:buNone/>
              <a:defRPr sz="8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7792" y="1555433"/>
            <a:ext cx="1253913" cy="2881631"/>
          </a:xfrm>
        </p:spPr>
        <p:txBody>
          <a:bodyPr/>
          <a:lstStyle>
            <a:lvl1pPr marL="0" indent="0">
              <a:buNone/>
              <a:defRPr sz="680"/>
            </a:lvl1pPr>
            <a:lvl2pPr marL="194401" indent="0">
              <a:buNone/>
              <a:defRPr sz="595"/>
            </a:lvl2pPr>
            <a:lvl3pPr marL="388803" indent="0">
              <a:buNone/>
              <a:defRPr sz="510"/>
            </a:lvl3pPr>
            <a:lvl4pPr marL="583204" indent="0">
              <a:buNone/>
              <a:defRPr sz="425"/>
            </a:lvl4pPr>
            <a:lvl5pPr marL="777606" indent="0">
              <a:buNone/>
              <a:defRPr sz="425"/>
            </a:lvl5pPr>
            <a:lvl6pPr marL="972007" indent="0">
              <a:buNone/>
              <a:defRPr sz="425"/>
            </a:lvl6pPr>
            <a:lvl7pPr marL="1166409" indent="0">
              <a:buNone/>
              <a:defRPr sz="425"/>
            </a:lvl7pPr>
            <a:lvl8pPr marL="1360810" indent="0">
              <a:buNone/>
              <a:defRPr sz="425"/>
            </a:lvl8pPr>
            <a:lvl9pPr marL="1555212" indent="0">
              <a:buNone/>
              <a:defRPr sz="4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4064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7286" y="276042"/>
            <a:ext cx="3353217" cy="1002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286" y="1380206"/>
            <a:ext cx="3353217" cy="3289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7286" y="4805520"/>
            <a:ext cx="874752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870C52-7FCF-4447-9DFD-858FC76E0D9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7830" y="4805520"/>
            <a:ext cx="1312128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45750" y="4805520"/>
            <a:ext cx="874752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A1BB5C-87B9-4880-8543-0B794257D5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3250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88803" rtl="0" eaLnBrk="1" latinLnBrk="0" hangingPunct="1">
        <a:lnSpc>
          <a:spcPct val="90000"/>
        </a:lnSpc>
        <a:spcBef>
          <a:spcPct val="0"/>
        </a:spcBef>
        <a:buNone/>
        <a:defRPr sz="18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201" indent="-97201" algn="l" defTabSz="38880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191" kern="1200">
          <a:solidFill>
            <a:schemeClr val="tx1"/>
          </a:solidFill>
          <a:latin typeface="+mn-lt"/>
          <a:ea typeface="+mn-ea"/>
          <a:cs typeface="+mn-cs"/>
        </a:defRPr>
      </a:lvl1pPr>
      <a:lvl2pPr marL="291602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2pPr>
      <a:lvl3pPr marL="486004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5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4pPr>
      <a:lvl5pPr marL="874806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5pPr>
      <a:lvl6pPr marL="1069208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6pPr>
      <a:lvl7pPr marL="1263609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7pPr>
      <a:lvl8pPr marL="1458011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8pPr>
      <a:lvl9pPr marL="1652412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1pPr>
      <a:lvl2pPr marL="194401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2pPr>
      <a:lvl3pPr marL="388803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3pPr>
      <a:lvl4pPr marL="583204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4pPr>
      <a:lvl5pPr marL="777606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5pPr>
      <a:lvl6pPr marL="972007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6pPr>
      <a:lvl7pPr marL="1166409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7pPr>
      <a:lvl8pPr marL="1360810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8pPr>
      <a:lvl9pPr marL="1555212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05FDB56-8F8F-1AE4-254D-E3BC7AD85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6"/>
            <a:ext cx="3887788" cy="518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806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013E9-A7D5-7C78-C57D-D56169A65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775EF04-9997-7E6F-91CB-52D32E3BC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6"/>
            <a:ext cx="3887788" cy="518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659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DD0A7-CB13-D271-81E6-87E6100FC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22EC4C1-B16C-CE53-B6E0-639ECA189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6"/>
            <a:ext cx="3887788" cy="517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23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7882B-CC1F-D7C2-6F6A-388784412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BF7B3BE-8913-5725-FA18-BC4979470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6"/>
            <a:ext cx="3887788" cy="517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779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4D875-501F-17D6-6B5A-98E139590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57391BF-E4E9-5A7B-4A16-DE57ACB32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" y="0"/>
            <a:ext cx="3887058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7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10E5C-AFCF-A732-F026-7A523B6CF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CE39BFC-F52B-A520-37E1-8367987B5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" y="0"/>
            <a:ext cx="3887058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5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EA90F-6EB4-BBFA-F74F-C417D1409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7348447-384F-8EB4-DD20-DE6AABE65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3"/>
            <a:ext cx="3887788" cy="518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04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9D560-24BC-174A-C74F-A3015AC31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54D4BBC-AAC2-E7A3-6F91-7C9934B64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3"/>
            <a:ext cx="3887788" cy="518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317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Personalizar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PHIDEIAS - Yuri</dc:creator>
  <cp:lastModifiedBy>PHIDEIAS - Yuri</cp:lastModifiedBy>
  <cp:revision>1</cp:revision>
  <dcterms:created xsi:type="dcterms:W3CDTF">2026-04-24T19:24:42Z</dcterms:created>
  <dcterms:modified xsi:type="dcterms:W3CDTF">2026-04-24T19:26:43Z</dcterms:modified>
</cp:coreProperties>
</file>