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61" r:id="rId5"/>
    <p:sldId id="260" r:id="rId6"/>
    <p:sldId id="259" r:id="rId7"/>
    <p:sldId id="258" r:id="rId8"/>
    <p:sldId id="257" r:id="rId9"/>
  </p:sldIdLst>
  <p:sldSz cx="3887788" cy="6911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8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4" y="1131197"/>
            <a:ext cx="3304620" cy="2406391"/>
          </a:xfrm>
        </p:spPr>
        <p:txBody>
          <a:bodyPr anchor="b"/>
          <a:lstStyle>
            <a:lvl1pPr algn="ctr">
              <a:defRPr sz="25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974" y="3630388"/>
            <a:ext cx="2915841" cy="1668793"/>
          </a:xfrm>
        </p:spPr>
        <p:txBody>
          <a:bodyPr/>
          <a:lstStyle>
            <a:lvl1pPr marL="0" indent="0" algn="ctr">
              <a:buNone/>
              <a:defRPr sz="1020"/>
            </a:lvl1pPr>
            <a:lvl2pPr marL="194401" indent="0" algn="ctr">
              <a:buNone/>
              <a:defRPr sz="850"/>
            </a:lvl2pPr>
            <a:lvl3pPr marL="388803" indent="0" algn="ctr">
              <a:buNone/>
              <a:defRPr sz="765"/>
            </a:lvl3pPr>
            <a:lvl4pPr marL="583204" indent="0" algn="ctr">
              <a:buNone/>
              <a:defRPr sz="680"/>
            </a:lvl4pPr>
            <a:lvl5pPr marL="777606" indent="0" algn="ctr">
              <a:buNone/>
              <a:defRPr sz="680"/>
            </a:lvl5pPr>
            <a:lvl6pPr marL="972007" indent="0" algn="ctr">
              <a:buNone/>
              <a:defRPr sz="680"/>
            </a:lvl6pPr>
            <a:lvl7pPr marL="1166409" indent="0" algn="ctr">
              <a:buNone/>
              <a:defRPr sz="680"/>
            </a:lvl7pPr>
            <a:lvl8pPr marL="1360810" indent="0" algn="ctr">
              <a:buNone/>
              <a:defRPr sz="680"/>
            </a:lvl8pPr>
            <a:lvl9pPr marL="1555212" indent="0" algn="ctr">
              <a:buNone/>
              <a:defRPr sz="68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9839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154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82199" y="367999"/>
            <a:ext cx="838304" cy="58575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285" y="367999"/>
            <a:ext cx="2466316" cy="58575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346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2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61" y="1723196"/>
            <a:ext cx="3353217" cy="2875189"/>
          </a:xfrm>
        </p:spPr>
        <p:txBody>
          <a:bodyPr anchor="b"/>
          <a:lstStyle>
            <a:lvl1pPr>
              <a:defRPr sz="25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61" y="4625585"/>
            <a:ext cx="3353217" cy="1511994"/>
          </a:xfrm>
        </p:spPr>
        <p:txBody>
          <a:bodyPr/>
          <a:lstStyle>
            <a:lvl1pPr marL="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1pPr>
            <a:lvl2pPr marL="194401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2pPr>
            <a:lvl3pPr marL="388803" indent="0">
              <a:buNone/>
              <a:defRPr sz="765">
                <a:solidFill>
                  <a:schemeClr val="tx1">
                    <a:tint val="82000"/>
                  </a:schemeClr>
                </a:solidFill>
              </a:defRPr>
            </a:lvl3pPr>
            <a:lvl4pPr marL="583204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4pPr>
            <a:lvl5pPr marL="777606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5pPr>
            <a:lvl6pPr marL="972007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6pPr>
            <a:lvl7pPr marL="1166409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7pPr>
            <a:lvl8pPr marL="1360810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8pPr>
            <a:lvl9pPr marL="1555212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033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7285" y="1839993"/>
            <a:ext cx="1652310" cy="43855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193" y="1839993"/>
            <a:ext cx="1652310" cy="43855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359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68000"/>
            <a:ext cx="3353217" cy="133599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792" y="1694395"/>
            <a:ext cx="1644716" cy="830396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792" y="2524791"/>
            <a:ext cx="1644716" cy="3713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68193" y="1694395"/>
            <a:ext cx="1652816" cy="830396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68193" y="2524791"/>
            <a:ext cx="1652816" cy="371358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750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64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8979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460798"/>
            <a:ext cx="1253913" cy="1612794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816" y="995198"/>
            <a:ext cx="1968193" cy="4911982"/>
          </a:xfrm>
        </p:spPr>
        <p:txBody>
          <a:bodyPr/>
          <a:lstStyle>
            <a:lvl1pPr>
              <a:defRPr sz="1361"/>
            </a:lvl1pPr>
            <a:lvl2pPr>
              <a:defRPr sz="1191"/>
            </a:lvl2pPr>
            <a:lvl3pPr>
              <a:defRPr sz="1020"/>
            </a:lvl3pPr>
            <a:lvl4pPr>
              <a:defRPr sz="850"/>
            </a:lvl4pPr>
            <a:lvl5pPr>
              <a:defRPr sz="850"/>
            </a:lvl5pPr>
            <a:lvl6pPr>
              <a:defRPr sz="850"/>
            </a:lvl6pPr>
            <a:lvl7pPr>
              <a:defRPr sz="850"/>
            </a:lvl7pPr>
            <a:lvl8pPr>
              <a:defRPr sz="850"/>
            </a:lvl8pPr>
            <a:lvl9pPr>
              <a:defRPr sz="8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2073592"/>
            <a:ext cx="1253913" cy="384158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604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460798"/>
            <a:ext cx="1253913" cy="1612794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52816" y="995198"/>
            <a:ext cx="1968193" cy="4911982"/>
          </a:xfrm>
        </p:spPr>
        <p:txBody>
          <a:bodyPr anchor="t"/>
          <a:lstStyle>
            <a:lvl1pPr marL="0" indent="0">
              <a:buNone/>
              <a:defRPr sz="1361"/>
            </a:lvl1pPr>
            <a:lvl2pPr marL="194401" indent="0">
              <a:buNone/>
              <a:defRPr sz="1191"/>
            </a:lvl2pPr>
            <a:lvl3pPr marL="388803" indent="0">
              <a:buNone/>
              <a:defRPr sz="1020"/>
            </a:lvl3pPr>
            <a:lvl4pPr marL="583204" indent="0">
              <a:buNone/>
              <a:defRPr sz="850"/>
            </a:lvl4pPr>
            <a:lvl5pPr marL="777606" indent="0">
              <a:buNone/>
              <a:defRPr sz="850"/>
            </a:lvl5pPr>
            <a:lvl6pPr marL="972007" indent="0">
              <a:buNone/>
              <a:defRPr sz="850"/>
            </a:lvl6pPr>
            <a:lvl7pPr marL="1166409" indent="0">
              <a:buNone/>
              <a:defRPr sz="850"/>
            </a:lvl7pPr>
            <a:lvl8pPr marL="1360810" indent="0">
              <a:buNone/>
              <a:defRPr sz="850"/>
            </a:lvl8pPr>
            <a:lvl9pPr marL="1555212" indent="0">
              <a:buNone/>
              <a:defRPr sz="8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2073592"/>
            <a:ext cx="1253913" cy="384158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210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7286" y="368000"/>
            <a:ext cx="3353217" cy="1335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286" y="1839993"/>
            <a:ext cx="3353217" cy="4385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7286" y="6406378"/>
            <a:ext cx="874752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DBCC0F-B08C-4D29-ADFC-74DDD0DE1AB8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7830" y="6406378"/>
            <a:ext cx="1312128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45750" y="6406378"/>
            <a:ext cx="874752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AC8A53-D345-46B7-A5FC-C06D28F2FD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91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88803" rtl="0" eaLnBrk="1" latinLnBrk="0" hangingPunct="1">
        <a:lnSpc>
          <a:spcPct val="90000"/>
        </a:lnSpc>
        <a:spcBef>
          <a:spcPct val="0"/>
        </a:spcBef>
        <a:buNone/>
        <a:defRPr sz="18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201" indent="-97201" algn="l" defTabSz="38880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191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5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874806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1069208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263609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458011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65241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1pPr>
      <a:lvl2pPr marL="194401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2pPr>
      <a:lvl3pPr marL="388803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3pPr>
      <a:lvl4pPr marL="583204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777606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972007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166409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36081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555212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D458933-9092-EDB0-E57D-1C31739D0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3887034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043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F0079-8E22-C21C-B858-7AB79E164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0658EF-21A1-2D0C-D447-F60923C66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0"/>
            <a:ext cx="3887034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5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FD6DF-ED24-6001-10C6-376A517C3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5CFEF12-D8B7-641A-8AC8-B225D24D8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6"/>
            <a:ext cx="3887788" cy="690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7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9DBA2-98E0-99BD-8DAD-CB7FF23CC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59A9FDE-8AC4-DB1F-A081-6E679391A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6"/>
            <a:ext cx="3887788" cy="690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25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6BB52-189B-EA9D-A8CE-63EB58527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DC12376-6C1F-004F-35E2-39654B07B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"/>
            <a:ext cx="3887788" cy="691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47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9B9A7-DDF5-9B1D-0EF5-3A0710C2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F28317C-D98A-DAF2-9A90-46F0A74C9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"/>
            <a:ext cx="3887788" cy="691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22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C98EF-E743-2C47-C8E7-527985B0F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15A2F8B-BFE8-F61D-D14A-0A6D955F9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6"/>
            <a:ext cx="3887788" cy="690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64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65F31-4756-6956-AE8E-A5E0F028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CD0F97-BCF4-A6B7-91BC-429AB3B8E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6"/>
            <a:ext cx="3887788" cy="690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246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Personalizar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PHIDEIAS - Yuri</dc:creator>
  <cp:lastModifiedBy>PHIDEIAS - Yuri</cp:lastModifiedBy>
  <cp:revision>1</cp:revision>
  <dcterms:created xsi:type="dcterms:W3CDTF">2026-04-24T19:27:15Z</dcterms:created>
  <dcterms:modified xsi:type="dcterms:W3CDTF">2026-04-24T19:28:41Z</dcterms:modified>
</cp:coreProperties>
</file>